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6" r:id="rId9"/>
    <p:sldId id="267" r:id="rId10"/>
    <p:sldId id="264" r:id="rId11"/>
    <p:sldId id="265" r:id="rId12"/>
    <p:sldId id="26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47"/>
    <p:restoredTop sz="94514"/>
  </p:normalViewPr>
  <p:slideViewPr>
    <p:cSldViewPr snapToGrid="0" snapToObjects="1">
      <p:cViewPr>
        <p:scale>
          <a:sx n="91" d="100"/>
          <a:sy n="91" d="100"/>
        </p:scale>
        <p:origin x="592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FD1CB-04CD-D946-AA32-D54D61EB6913}" type="datetimeFigureOut">
              <a:rPr lang="en-US" smtClean="0"/>
              <a:t>11/17/16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BAF877-453F-0F4A-BD99-4A6BE347E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59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GPU-DMM promotes the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semantically related words under the same topic during the sampling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AF877-453F-0F4A-BD99-4A6BE347E3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81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pPr/>
              <a:t>11/17/16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060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58980" y="150854"/>
            <a:ext cx="8637073" cy="2110674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atin typeface="Times" charset="0"/>
                <a:ea typeface="Times" charset="0"/>
                <a:cs typeface="Times" charset="0"/>
              </a:rPr>
              <a:t>Topic modelling for short texts using word </a:t>
            </a:r>
            <a:r>
              <a:rPr lang="en-US" sz="4000" dirty="0" err="1" smtClean="0">
                <a:latin typeface="Times" charset="0"/>
                <a:ea typeface="Times" charset="0"/>
                <a:cs typeface="Times" charset="0"/>
              </a:rPr>
              <a:t>embeddings</a:t>
            </a:r>
            <a:endParaRPr lang="en-US" sz="4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8980" y="2547532"/>
            <a:ext cx="8637072" cy="2052178"/>
          </a:xfrm>
        </p:spPr>
        <p:txBody>
          <a:bodyPr>
            <a:noAutofit/>
          </a:bodyPr>
          <a:lstStyle/>
          <a:p>
            <a:pPr algn="ctr"/>
            <a:r>
              <a:rPr lang="en-US" sz="1900" dirty="0" smtClean="0">
                <a:latin typeface="Times" charset="0"/>
                <a:ea typeface="Times" charset="0"/>
                <a:cs typeface="Times" charset="0"/>
              </a:rPr>
              <a:t>Aravind </a:t>
            </a:r>
            <a:r>
              <a:rPr lang="en-US" sz="1900" dirty="0" err="1" smtClean="0">
                <a:latin typeface="Times" charset="0"/>
                <a:ea typeface="Times" charset="0"/>
                <a:cs typeface="Times" charset="0"/>
              </a:rPr>
              <a:t>sankar</a:t>
            </a:r>
            <a:endParaRPr lang="en-US" sz="1900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sz="1900" dirty="0" err="1" smtClean="0">
                <a:latin typeface="Times" charset="0"/>
                <a:ea typeface="Times" charset="0"/>
                <a:cs typeface="Times" charset="0"/>
              </a:rPr>
              <a:t>Adit</a:t>
            </a:r>
            <a:r>
              <a:rPr lang="en-US" sz="19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900" dirty="0" err="1" smtClean="0">
                <a:latin typeface="Times" charset="0"/>
                <a:ea typeface="Times" charset="0"/>
                <a:cs typeface="Times" charset="0"/>
              </a:rPr>
              <a:t>krishnan</a:t>
            </a:r>
            <a:endParaRPr lang="en-US" sz="1900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en-US" sz="1900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sz="1900" dirty="0" smtClean="0">
                <a:latin typeface="Times" charset="0"/>
                <a:ea typeface="Times" charset="0"/>
                <a:cs typeface="Times" charset="0"/>
              </a:rPr>
              <a:t>November 18</a:t>
            </a:r>
          </a:p>
          <a:p>
            <a:pPr algn="ctr"/>
            <a:r>
              <a:rPr lang="en-US" sz="1900" dirty="0">
                <a:latin typeface="Times" charset="0"/>
                <a:ea typeface="Times" charset="0"/>
                <a:cs typeface="Times" charset="0"/>
              </a:rPr>
              <a:t>Advanced Information Retrieval – Project Workshop</a:t>
            </a:r>
          </a:p>
        </p:txBody>
      </p:sp>
    </p:spTree>
    <p:extLst>
      <p:ext uri="{BB962C8B-B14F-4D97-AF65-F5344CB8AC3E}">
        <p14:creationId xmlns:p14="http://schemas.microsoft.com/office/powerpoint/2010/main" val="82871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7511" y="2015732"/>
            <a:ext cx="9603275" cy="3450613"/>
          </a:xfrm>
        </p:spPr>
        <p:txBody>
          <a:bodyPr>
            <a:normAutofit/>
          </a:bodyPr>
          <a:lstStyle/>
          <a:p>
            <a:r>
              <a:rPr lang="en-US" sz="2400" dirty="0"/>
              <a:t>Web snippet dataset - </a:t>
            </a:r>
            <a:r>
              <a:rPr lang="en-US" sz="2400" dirty="0" smtClean="0"/>
              <a:t>12,340 </a:t>
            </a:r>
            <a:r>
              <a:rPr lang="en-US" sz="2400" dirty="0"/>
              <a:t>search snippets corresponding to 8 different do-mains. </a:t>
            </a:r>
            <a:endParaRPr lang="en-US" sz="2400" dirty="0" smtClean="0"/>
          </a:p>
          <a:p>
            <a:r>
              <a:rPr lang="en-US" sz="2400" dirty="0" smtClean="0"/>
              <a:t>News </a:t>
            </a:r>
            <a:r>
              <a:rPr lang="en-US" sz="2400" dirty="0"/>
              <a:t>article dataset - </a:t>
            </a:r>
            <a:r>
              <a:rPr lang="en-US" sz="2400" dirty="0" smtClean="0"/>
              <a:t>32,000 </a:t>
            </a:r>
            <a:r>
              <a:rPr lang="en-US" sz="2400" dirty="0" err="1"/>
              <a:t>english</a:t>
            </a:r>
            <a:r>
              <a:rPr lang="en-US" sz="2400" dirty="0"/>
              <a:t> news descriptions ( </a:t>
            </a:r>
            <a:r>
              <a:rPr lang="en-US" sz="2400" dirty="0" smtClean="0"/>
              <a:t>~20 </a:t>
            </a:r>
            <a:r>
              <a:rPr lang="en-US" sz="2400" dirty="0"/>
              <a:t>words) extracted </a:t>
            </a:r>
            <a:r>
              <a:rPr lang="en-US" sz="2400" dirty="0" smtClean="0"/>
              <a:t>from RSS </a:t>
            </a:r>
            <a:r>
              <a:rPr lang="en-US" sz="2400" dirty="0"/>
              <a:t>feeds of popular newspaper websites. </a:t>
            </a:r>
            <a:endParaRPr lang="en-US" sz="2400" dirty="0" smtClean="0"/>
          </a:p>
          <a:p>
            <a:r>
              <a:rPr lang="en-US" sz="2400" dirty="0" smtClean="0"/>
              <a:t>DBLP </a:t>
            </a:r>
            <a:r>
              <a:rPr lang="en-US" sz="2400" dirty="0"/>
              <a:t>- T</a:t>
            </a:r>
            <a:r>
              <a:rPr lang="en-US" sz="2400" dirty="0" smtClean="0"/>
              <a:t>itles </a:t>
            </a:r>
            <a:r>
              <a:rPr lang="en-US" sz="2400" dirty="0"/>
              <a:t>of research papers from </a:t>
            </a:r>
            <a:r>
              <a:rPr lang="en-US" sz="2400" dirty="0" err="1"/>
              <a:t>dblp</a:t>
            </a:r>
            <a:r>
              <a:rPr lang="en-US" sz="2400" dirty="0"/>
              <a:t> across multiple topics. </a:t>
            </a:r>
          </a:p>
        </p:txBody>
      </p:sp>
    </p:spTree>
    <p:extLst>
      <p:ext uri="{BB962C8B-B14F-4D97-AF65-F5344CB8AC3E}">
        <p14:creationId xmlns:p14="http://schemas.microsoft.com/office/powerpoint/2010/main" val="32086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Topic coherence metrics</a:t>
            </a:r>
          </a:p>
          <a:p>
            <a:r>
              <a:rPr lang="en-US" sz="2400" dirty="0" smtClean="0"/>
              <a:t>Document classification </a:t>
            </a:r>
          </a:p>
          <a:p>
            <a:r>
              <a:rPr lang="en-US" sz="2400" dirty="0" smtClean="0"/>
              <a:t>Document clustering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369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600" dirty="0" smtClean="0"/>
              <a:t>[1] </a:t>
            </a:r>
            <a:r>
              <a:rPr lang="en-US" sz="1600" dirty="0" err="1"/>
              <a:t>Blei</a:t>
            </a:r>
            <a:r>
              <a:rPr lang="en-US" sz="1600" dirty="0"/>
              <a:t>, David M., Andrew Y. Ng, and Michael I. Jordan. "Latent </a:t>
            </a:r>
            <a:r>
              <a:rPr lang="en-US" sz="1600" dirty="0" err="1"/>
              <a:t>dirichlet</a:t>
            </a:r>
            <a:r>
              <a:rPr lang="en-US" sz="1600" dirty="0"/>
              <a:t> allocation." </a:t>
            </a:r>
            <a:r>
              <a:rPr lang="en-US" sz="1600" i="1" dirty="0"/>
              <a:t>Journal of machine Learning research</a:t>
            </a:r>
            <a:r>
              <a:rPr lang="en-US" sz="1600" dirty="0"/>
              <a:t> 3.Jan (2003): 993-1022</a:t>
            </a:r>
            <a:r>
              <a:rPr lang="en-US" sz="1600" dirty="0" smtClean="0"/>
              <a:t>.</a:t>
            </a:r>
          </a:p>
          <a:p>
            <a:r>
              <a:rPr lang="en-US" sz="1600" dirty="0" smtClean="0"/>
              <a:t>[2] </a:t>
            </a:r>
            <a:r>
              <a:rPr lang="en-US" sz="1600" dirty="0"/>
              <a:t>Nigam, Kamal, et al. "Text classification from labeled and unlabeled documents using EM." </a:t>
            </a:r>
            <a:r>
              <a:rPr lang="en-US" sz="1600" i="1" dirty="0"/>
              <a:t>Machine learning</a:t>
            </a:r>
            <a:r>
              <a:rPr lang="en-US" sz="1600" dirty="0"/>
              <a:t> 39.2-3 (2000): 103-134</a:t>
            </a:r>
            <a:r>
              <a:rPr lang="en-US" sz="1600" dirty="0" smtClean="0"/>
              <a:t>.</a:t>
            </a:r>
          </a:p>
          <a:p>
            <a:r>
              <a:rPr lang="en-US" sz="1600" dirty="0" smtClean="0"/>
              <a:t>[3] Yan</a:t>
            </a:r>
            <a:r>
              <a:rPr lang="en-US" sz="1600" dirty="0"/>
              <a:t>, </a:t>
            </a:r>
            <a:r>
              <a:rPr lang="en-US" sz="1600" dirty="0" err="1"/>
              <a:t>Xiaohui</a:t>
            </a:r>
            <a:r>
              <a:rPr lang="en-US" sz="1600" dirty="0"/>
              <a:t>, et al. "A </a:t>
            </a:r>
            <a:r>
              <a:rPr lang="en-US" sz="1600" dirty="0" err="1"/>
              <a:t>biterm</a:t>
            </a:r>
            <a:r>
              <a:rPr lang="en-US" sz="1600" dirty="0"/>
              <a:t> topic model for short texts." </a:t>
            </a:r>
            <a:r>
              <a:rPr lang="en-US" sz="1600" i="1" dirty="0"/>
              <a:t>Proceedings of the 22nd international conference on World Wide Web</a:t>
            </a:r>
            <a:r>
              <a:rPr lang="en-US" sz="1600" dirty="0"/>
              <a:t>. ACM, 2013</a:t>
            </a:r>
            <a:r>
              <a:rPr lang="en-US" sz="1600" dirty="0" smtClean="0"/>
              <a:t>.</a:t>
            </a:r>
          </a:p>
          <a:p>
            <a:r>
              <a:rPr lang="en-US" sz="1600" dirty="0" smtClean="0"/>
              <a:t>[4] Nguyen</a:t>
            </a:r>
            <a:r>
              <a:rPr lang="en-US" sz="1600" dirty="0"/>
              <a:t>, </a:t>
            </a:r>
            <a:r>
              <a:rPr lang="en-US" sz="1600" dirty="0" err="1"/>
              <a:t>Dat</a:t>
            </a:r>
            <a:r>
              <a:rPr lang="en-US" sz="1600" dirty="0"/>
              <a:t> Quoc, et al. "Improving Topic Models with Latent Feature Word Representations." </a:t>
            </a:r>
            <a:r>
              <a:rPr lang="en-US" sz="1600" i="1" dirty="0"/>
              <a:t>Transactions of the Association for Computational Linguistics</a:t>
            </a:r>
            <a:r>
              <a:rPr lang="en-US" sz="1600" dirty="0"/>
              <a:t> 3 (2015): 299-313</a:t>
            </a:r>
            <a:r>
              <a:rPr lang="en-US" sz="1600" dirty="0" smtClean="0"/>
              <a:t>.</a:t>
            </a:r>
          </a:p>
          <a:p>
            <a:r>
              <a:rPr lang="en-US" sz="1600" dirty="0" smtClean="0"/>
              <a:t>[5] </a:t>
            </a:r>
            <a:r>
              <a:rPr lang="en-US" sz="1600" dirty="0"/>
              <a:t>Li, </a:t>
            </a:r>
            <a:r>
              <a:rPr lang="en-US" sz="1600" dirty="0" err="1"/>
              <a:t>Chenliang</a:t>
            </a:r>
            <a:r>
              <a:rPr lang="en-US" sz="1600" dirty="0"/>
              <a:t>, et al. "Topic Modeling for Short Texts with Auxiliary Word </a:t>
            </a:r>
            <a:r>
              <a:rPr lang="en-US" sz="1600" dirty="0" err="1"/>
              <a:t>Embeddings</a:t>
            </a:r>
            <a:r>
              <a:rPr lang="en-US" sz="1600" dirty="0"/>
              <a:t>." </a:t>
            </a:r>
            <a:r>
              <a:rPr lang="en-US" sz="1600" i="1" dirty="0"/>
              <a:t>Proceedings of the 39th International ACM SIGIR conference on Research and Development in Information Retrieval</a:t>
            </a:r>
            <a:r>
              <a:rPr lang="en-US" sz="1600" dirty="0"/>
              <a:t>. ACM, 2016.</a:t>
            </a:r>
            <a:endParaRPr lang="en-US" sz="1600" dirty="0" smtClean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1901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Conventional topic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8512" y="2015732"/>
            <a:ext cx="5267876" cy="367848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LDA/PLSA [1] model a document as a mixture of topics - implicitly capture word co-occurrence patterns.</a:t>
            </a:r>
          </a:p>
          <a:p>
            <a:r>
              <a:rPr lang="en-US" sz="2400" dirty="0" smtClean="0"/>
              <a:t>Sparsity of word co-occurrence information in short texts.</a:t>
            </a:r>
          </a:p>
          <a:p>
            <a:r>
              <a:rPr lang="en-US" sz="2400" dirty="0" smtClean="0"/>
              <a:t>Word </a:t>
            </a:r>
            <a:r>
              <a:rPr lang="en-US" sz="2400" dirty="0" err="1" smtClean="0"/>
              <a:t>embeddings</a:t>
            </a:r>
            <a:r>
              <a:rPr lang="en-US" sz="2400" dirty="0" smtClean="0"/>
              <a:t> can overcome sparsity by adding context.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773" y="2015732"/>
            <a:ext cx="3554773" cy="357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8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Dirichlet</a:t>
            </a:r>
            <a:r>
              <a:rPr lang="en-US" dirty="0" smtClean="0"/>
              <a:t> mixture model (DMM) [2]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603979" y="2168132"/>
            <a:ext cx="5267876" cy="367848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Each short text is generated from a single topic.</a:t>
            </a:r>
          </a:p>
          <a:p>
            <a:r>
              <a:rPr lang="en-US" sz="2400" dirty="0" smtClean="0"/>
              <a:t>Oversimplification </a:t>
            </a:r>
            <a:r>
              <a:rPr lang="mr-IN" sz="2400" dirty="0" smtClean="0"/>
              <a:t>–</a:t>
            </a:r>
            <a:r>
              <a:rPr lang="en-US" sz="2400" dirty="0" smtClean="0"/>
              <a:t> A short text can be semantically diverse.</a:t>
            </a:r>
          </a:p>
          <a:p>
            <a:r>
              <a:rPr lang="en-US" sz="2400" dirty="0" smtClean="0"/>
              <a:t>Sparsity problem still exists.</a:t>
            </a:r>
          </a:p>
          <a:p>
            <a:endParaRPr lang="en-US" sz="2400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451579" y="2015732"/>
            <a:ext cx="5267876" cy="36784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773" y="2015732"/>
            <a:ext cx="3554773" cy="3571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772" y="2015732"/>
            <a:ext cx="3554773" cy="357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5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overcome sparsity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Combine multiple short texts </a:t>
            </a:r>
            <a:r>
              <a:rPr lang="mr-IN" sz="2400" dirty="0" smtClean="0"/>
              <a:t>–</a:t>
            </a:r>
            <a:r>
              <a:rPr lang="en-US" sz="2400" dirty="0" smtClean="0"/>
              <a:t> Highly corpus dependent.</a:t>
            </a:r>
          </a:p>
          <a:p>
            <a:r>
              <a:rPr lang="en-US" sz="2400" dirty="0" smtClean="0"/>
              <a:t>Restricting topic distribution alleviates sparsity to some extent.</a:t>
            </a:r>
          </a:p>
          <a:p>
            <a:r>
              <a:rPr lang="en-US" sz="2400" dirty="0" smtClean="0"/>
              <a:t>Use of external word co-occurrence knowledge.</a:t>
            </a:r>
          </a:p>
          <a:p>
            <a:r>
              <a:rPr lang="en-US" sz="2400" dirty="0" smtClean="0"/>
              <a:t>Let’s look at some existing techniques that use these ideas.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928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Biterm</a:t>
            </a:r>
            <a:r>
              <a:rPr lang="en-US" dirty="0" smtClean="0"/>
              <a:t> topic model (BTM) [3]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468512" y="2015732"/>
            <a:ext cx="5267876" cy="3678486"/>
          </a:xfrm>
        </p:spPr>
        <p:txBody>
          <a:bodyPr>
            <a:noAutofit/>
          </a:bodyPr>
          <a:lstStyle/>
          <a:p>
            <a:r>
              <a:rPr lang="en-US" sz="2400" dirty="0" smtClean="0"/>
              <a:t>Explicitly model generation of word co-occurrence patterns using </a:t>
            </a:r>
            <a:r>
              <a:rPr lang="en-US" sz="2400" dirty="0" err="1" smtClean="0"/>
              <a:t>biterms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Aggregate </a:t>
            </a:r>
            <a:r>
              <a:rPr lang="en-US" sz="2400" dirty="0" err="1" smtClean="0"/>
              <a:t>biterms</a:t>
            </a:r>
            <a:r>
              <a:rPr lang="en-US" sz="2400" dirty="0" smtClean="0"/>
              <a:t> across the whole corpus to learn topics.</a:t>
            </a:r>
          </a:p>
          <a:p>
            <a:r>
              <a:rPr lang="en-US" sz="2400" dirty="0" smtClean="0"/>
              <a:t>Greater flexibility than DMM.</a:t>
            </a:r>
          </a:p>
          <a:p>
            <a:r>
              <a:rPr lang="en-US" sz="2400" dirty="0" smtClean="0"/>
              <a:t>A potential drawback : </a:t>
            </a:r>
          </a:p>
          <a:p>
            <a:pPr lvl="1"/>
            <a:r>
              <a:rPr lang="en-US" sz="2400" dirty="0" smtClean="0"/>
              <a:t>Unrelated </a:t>
            </a:r>
            <a:r>
              <a:rPr lang="en-US" sz="2400" dirty="0" err="1" smtClean="0"/>
              <a:t>biterms</a:t>
            </a:r>
            <a:r>
              <a:rPr lang="en-US" sz="2400" dirty="0" smtClean="0"/>
              <a:t> may distort topic formation.</a:t>
            </a:r>
            <a:endParaRPr lang="en-US" sz="2400" dirty="0"/>
          </a:p>
          <a:p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771" y="2015732"/>
            <a:ext cx="3554774" cy="357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0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Latent feature model (LF-DMM) [4]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2015732"/>
            <a:ext cx="3730021" cy="3450613"/>
          </a:xfrm>
        </p:spPr>
        <p:txBody>
          <a:bodyPr>
            <a:noAutofit/>
          </a:bodyPr>
          <a:lstStyle/>
          <a:p>
            <a:r>
              <a:rPr lang="en-US" sz="2200" dirty="0" smtClean="0"/>
              <a:t>Two component mixture model for word generation.</a:t>
            </a:r>
          </a:p>
          <a:p>
            <a:r>
              <a:rPr lang="en-US" sz="2200" dirty="0" smtClean="0"/>
              <a:t>DMM and continuous word embedding components.</a:t>
            </a:r>
          </a:p>
          <a:p>
            <a:r>
              <a:rPr lang="en-US" sz="2200" dirty="0" smtClean="0"/>
              <a:t>Drawback : </a:t>
            </a:r>
          </a:p>
          <a:p>
            <a:pPr lvl="1"/>
            <a:r>
              <a:rPr lang="en-US" sz="2200" dirty="0" smtClean="0"/>
              <a:t>Simplistic hard-coded switch configuration.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652" y="2363372"/>
            <a:ext cx="5794295" cy="235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4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Augmenting DMM (GPUDMM [5])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54880" y="2039814"/>
            <a:ext cx="6299974" cy="301048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451578" y="2015732"/>
            <a:ext cx="3204827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/>
              <a:t>Promote semantically related words during Gibbs sampling</a:t>
            </a:r>
          </a:p>
          <a:p>
            <a:r>
              <a:rPr lang="en-US" sz="2200" dirty="0" err="1" smtClean="0"/>
              <a:t>S</a:t>
            </a:r>
            <a:r>
              <a:rPr lang="en-US" sz="2200" baseline="-25000" dirty="0" err="1" smtClean="0"/>
              <a:t>d,w</a:t>
            </a:r>
            <a:r>
              <a:rPr lang="en-US" sz="2200" dirty="0" smtClean="0"/>
              <a:t> </a:t>
            </a:r>
            <a:r>
              <a:rPr lang="mr-IN" sz="2200" dirty="0" smtClean="0"/>
              <a:t>–</a:t>
            </a:r>
            <a:r>
              <a:rPr lang="en-US" sz="2200" dirty="0" smtClean="0"/>
              <a:t> Switch to determine if w is promoted.</a:t>
            </a:r>
          </a:p>
          <a:p>
            <a:r>
              <a:rPr lang="en-US" sz="2200" dirty="0" smtClean="0"/>
              <a:t>M</a:t>
            </a:r>
            <a:r>
              <a:rPr lang="en-US" sz="2200" baseline="-25000" dirty="0" smtClean="0"/>
              <a:t>w</a:t>
            </a:r>
            <a:r>
              <a:rPr lang="en-US" sz="2200" dirty="0" smtClean="0"/>
              <a:t> </a:t>
            </a:r>
            <a:r>
              <a:rPr lang="mr-IN" sz="2200" dirty="0" smtClean="0"/>
              <a:t>–</a:t>
            </a:r>
            <a:r>
              <a:rPr lang="en-US" sz="2200" dirty="0"/>
              <a:t> </a:t>
            </a:r>
            <a:r>
              <a:rPr lang="en-US" sz="2200" dirty="0" smtClean="0"/>
              <a:t>Related words to w in embedding space.</a:t>
            </a:r>
          </a:p>
        </p:txBody>
      </p:sp>
    </p:spTree>
    <p:extLst>
      <p:ext uri="{BB962C8B-B14F-4D97-AF65-F5344CB8AC3E}">
        <p14:creationId xmlns:p14="http://schemas.microsoft.com/office/powerpoint/2010/main" val="151647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Extensive experiments by [5] show BTM performance to be comparable to GPUDMM</a:t>
            </a:r>
          </a:p>
          <a:p>
            <a:r>
              <a:rPr lang="en-US" sz="2400" dirty="0" smtClean="0"/>
              <a:t>Build upon BTM using external knowledge from </a:t>
            </a:r>
            <a:r>
              <a:rPr lang="en-US" sz="2400" dirty="0" err="1" smtClean="0"/>
              <a:t>embeddings</a:t>
            </a:r>
            <a:r>
              <a:rPr lang="en-US" sz="2400" dirty="0" smtClean="0"/>
              <a:t>. </a:t>
            </a:r>
          </a:p>
          <a:p>
            <a:r>
              <a:rPr lang="en-US" sz="2400" dirty="0" smtClean="0"/>
              <a:t>Allow topics to capture flexible co-occurrence patterns (n-terms).</a:t>
            </a:r>
          </a:p>
          <a:p>
            <a:r>
              <a:rPr lang="en-US" sz="2400" dirty="0" smtClean="0"/>
              <a:t>Motivation </a:t>
            </a:r>
            <a:r>
              <a:rPr lang="mr-IN" sz="2400" dirty="0" smtClean="0"/>
              <a:t>–</a:t>
            </a:r>
            <a:r>
              <a:rPr lang="en-US" sz="2400" dirty="0" smtClean="0"/>
              <a:t> Use word </a:t>
            </a:r>
            <a:r>
              <a:rPr lang="en-US" sz="2400" dirty="0" err="1" smtClean="0"/>
              <a:t>embeddings</a:t>
            </a:r>
            <a:r>
              <a:rPr lang="en-US" sz="2400" dirty="0" smtClean="0"/>
              <a:t> to form coherent n-term units, guide topic formation.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573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80" y="2015732"/>
            <a:ext cx="5343116" cy="345061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184" y="2015732"/>
            <a:ext cx="3950670" cy="345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57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255</TotalTime>
  <Words>393</Words>
  <Application>Microsoft Macintosh PowerPoint</Application>
  <PresentationFormat>Widescreen</PresentationFormat>
  <Paragraphs>58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Gill Sans MT</vt:lpstr>
      <vt:lpstr>Mangal</vt:lpstr>
      <vt:lpstr>Times</vt:lpstr>
      <vt:lpstr>Arial</vt:lpstr>
      <vt:lpstr>Gallery</vt:lpstr>
      <vt:lpstr>Topic modelling for short texts using word embeddings</vt:lpstr>
      <vt:lpstr>Conventional topic models</vt:lpstr>
      <vt:lpstr>Dirichlet mixture model (DMM) [2]</vt:lpstr>
      <vt:lpstr>How to overcome sparsity ?</vt:lpstr>
      <vt:lpstr>Biterm topic model (BTM) [3]</vt:lpstr>
      <vt:lpstr>Latent feature model (LF-DMM) [4]</vt:lpstr>
      <vt:lpstr>Augmenting DMM (GPUDMM [5])</vt:lpstr>
      <vt:lpstr>Our idea</vt:lpstr>
      <vt:lpstr>Proposed solution</vt:lpstr>
      <vt:lpstr>Dataset</vt:lpstr>
      <vt:lpstr>Evaluation</vt:lpstr>
      <vt:lpstr>References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modelling for short texts using word embeddings</dc:title>
  <dc:creator>Sankar, Aravind</dc:creator>
  <cp:lastModifiedBy>Sankar, Aravind</cp:lastModifiedBy>
  <cp:revision>45</cp:revision>
  <dcterms:created xsi:type="dcterms:W3CDTF">2016-11-17T00:16:32Z</dcterms:created>
  <dcterms:modified xsi:type="dcterms:W3CDTF">2016-11-18T04:56:24Z</dcterms:modified>
</cp:coreProperties>
</file>